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73" r:id="rId2"/>
    <p:sldId id="275" r:id="rId3"/>
    <p:sldId id="276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85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04/03/2022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9324"/>
              </p:ext>
            </p:extLst>
          </p:nvPr>
        </p:nvGraphicFramePr>
        <p:xfrm>
          <a:off x="522515" y="873831"/>
          <a:ext cx="7881256" cy="442739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Jesús Mata Herrera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Teresa Chapa Reyes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Torreón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20-21-I-2022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Carola Martelet Treviño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25-28 Y 31-I-2022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Edna Patricia Sosa Bernal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Auxiliar Familiar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25-26-I-2022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Judith Esmeralda Tovar Treviño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18-21-I-2022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Galilea López Frayre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Patricia Jara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Alberto Almazán Ramírez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46763"/>
              </p:ext>
            </p:extLst>
          </p:nvPr>
        </p:nvGraphicFramePr>
        <p:xfrm>
          <a:off x="522515" y="873831"/>
          <a:ext cx="7881256" cy="50646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 Rosa Cepeda Lomelí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Humanos de la Oficialía Mayor del Poder Judicial del Estado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04,08 y 09-II-2022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Mary Carmen Aguilar Jiménez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de Sistemas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Monclova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21-22-I-2022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Paulina Irene Martínez Sandoval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Letrado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24-I-08-II-2022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Gerardo Macías Rodríguez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Olga Gloria Hernández López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Sonia Patricia Arrambide Sánchez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Recursos Humanos de la Oficialía Mayor del Poder Judicial del Estado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17-18-II-2022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Olivia Guadalupe González Herrera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Álvaro Vicente Medina González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11-17-II-2022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Alicia Esparza Hernández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21-22-II-2022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Fernando Martínez Flores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28-II-2022|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64220"/>
              </p:ext>
            </p:extLst>
          </p:nvPr>
        </p:nvGraphicFramePr>
        <p:xfrm>
          <a:off x="522515" y="873831"/>
          <a:ext cx="7881256" cy="484052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Elcifar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González Flores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Mercantil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Armando Esparza Ramírez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Obed Santibáñez Cabrales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Sesión de Consejo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Araceli Palomo López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Comisionada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Sabinas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14-16-II-2022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Pablo García Vásquez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21-22-II-2022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Meliza Hidalgo Meza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Jurídico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Jurídica adscrita a la Oficialía Mayor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21-22-II-2022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Erick Albino Mota González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de Sistemas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Sonia Elizabeth Arredondo Mireles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Humanos de la Oficialía Mayor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Karla Mireya Ramos Elizalde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Bertha Olivia Hernández Medellín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Secretaría de la Sala Penal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10-11-II-2022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3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616</Words>
  <Application>Microsoft Office PowerPoint</Application>
  <PresentationFormat>Presentación en pantalla (4:3)</PresentationFormat>
  <Paragraphs>207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111</cp:revision>
  <dcterms:created xsi:type="dcterms:W3CDTF">2017-02-28T19:33:47Z</dcterms:created>
  <dcterms:modified xsi:type="dcterms:W3CDTF">2022-03-04T06:29:48Z</dcterms:modified>
</cp:coreProperties>
</file>